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671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46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8961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471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5001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99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168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240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531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701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26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368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00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020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466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617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797B2-0BA6-4DFA-A891-B4F0D24C3667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62BADFF-1CB9-4676-A98E-4C7E15BA6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243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0660" y="1470991"/>
            <a:ext cx="8799443" cy="2835965"/>
          </a:xfrm>
        </p:spPr>
        <p:txBody>
          <a:bodyPr/>
          <a:lstStyle/>
          <a:p>
            <a:r>
              <a:rPr lang="en-US" sz="6000" b="1" dirty="0"/>
              <a:t>Chapter 12 Section 2:</a:t>
            </a:r>
            <a:br>
              <a:rPr lang="en-US" sz="6000" b="1" dirty="0"/>
            </a:br>
            <a:r>
              <a:rPr lang="en-US" sz="6000" b="1" dirty="0"/>
              <a:t>The Harding Presidency</a:t>
            </a:r>
          </a:p>
        </p:txBody>
      </p:sp>
    </p:spTree>
    <p:extLst>
      <p:ext uri="{BB962C8B-B14F-4D97-AF65-F5344CB8AC3E}">
        <p14:creationId xmlns:p14="http://schemas.microsoft.com/office/powerpoint/2010/main" val="3109332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Harding Struggles for Peace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299307"/>
          </a:xfrm>
        </p:spPr>
        <p:txBody>
          <a:bodyPr/>
          <a:lstStyle/>
          <a:p>
            <a:r>
              <a:rPr lang="en-US" sz="3200" dirty="0"/>
              <a:t>Charles Evans Hughes</a:t>
            </a:r>
          </a:p>
          <a:p>
            <a:r>
              <a:rPr lang="en-US" sz="3200" dirty="0"/>
              <a:t>High tariffs and reparations</a:t>
            </a:r>
          </a:p>
          <a:p>
            <a:r>
              <a:rPr lang="en-US" sz="3200" dirty="0"/>
              <a:t>Fordney-McCumber Tariff: Raised taxes on U.S imports to 60 percent</a:t>
            </a:r>
          </a:p>
          <a:p>
            <a:r>
              <a:rPr lang="en-US" sz="3200" dirty="0"/>
              <a:t>Dawes Plan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502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909" y="609600"/>
            <a:ext cx="9089518" cy="1320800"/>
          </a:xfrm>
        </p:spPr>
        <p:txBody>
          <a:bodyPr>
            <a:normAutofit/>
          </a:bodyPr>
          <a:lstStyle/>
          <a:p>
            <a:r>
              <a:rPr lang="en-US" sz="4000" b="1" dirty="0"/>
              <a:t>Scandal Hits Harding’s Administration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Harding’s Cabinet</a:t>
            </a:r>
          </a:p>
          <a:p>
            <a:r>
              <a:rPr lang="en-US" sz="3200" dirty="0"/>
              <a:t>Ohio gang-The President’s poker playing cronies</a:t>
            </a:r>
          </a:p>
          <a:p>
            <a:r>
              <a:rPr lang="en-US" sz="3200" dirty="0"/>
              <a:t>Scandal plagues Harding</a:t>
            </a:r>
          </a:p>
          <a:p>
            <a:r>
              <a:rPr lang="en-US" sz="3200" dirty="0"/>
              <a:t>Teapot Dome Scandal</a:t>
            </a:r>
          </a:p>
          <a:p>
            <a:r>
              <a:rPr lang="en-US" sz="3200" dirty="0"/>
              <a:t>Albert B. Fall</a:t>
            </a:r>
          </a:p>
          <a:p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19795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13</TotalTime>
  <Words>53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Trebuchet MS</vt:lpstr>
      <vt:lpstr>Wingdings 3</vt:lpstr>
      <vt:lpstr>Facet</vt:lpstr>
      <vt:lpstr>Chapter 12 Section 2: The Harding Presidency</vt:lpstr>
      <vt:lpstr>Harding Struggles for Peace</vt:lpstr>
      <vt:lpstr>Scandal Hits Harding’s Administration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12 Section 2: The Harding Presidency</dc:title>
  <dc:creator>Ola Hadi</dc:creator>
  <cp:lastModifiedBy>Ola Hadi</cp:lastModifiedBy>
  <cp:revision>2</cp:revision>
  <dcterms:created xsi:type="dcterms:W3CDTF">2017-01-25T18:36:24Z</dcterms:created>
  <dcterms:modified xsi:type="dcterms:W3CDTF">2017-01-25T19:44:46Z</dcterms:modified>
</cp:coreProperties>
</file>